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499C105-301F-4E75-87CE-75C2FB032B3D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10585C-00E9-41AC-92EF-F6E70936726E}" type="datetimeFigureOut">
              <a:rPr lang="en-CA" smtClean="0"/>
              <a:t>23/10/2013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ogBX18maUi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Breakthroughs in Modern Science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76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field of Neuroscience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The scientific study of the nervous system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Two types of Nervous system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Central nervous system: controls the actions of your spinal chord and brain 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Peripheral nervous system: consists of mainly nerves to other parts of the body 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057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CA" dirty="0" err="1" smtClean="0"/>
              <a:t>BrainGate</a:t>
            </a: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private company which aims to create technology that will allow severely disabled individuals to communicate and control common every-day functions through thought. </a:t>
            </a:r>
          </a:p>
          <a:p>
            <a:endParaRPr lang="en-US" dirty="0"/>
          </a:p>
          <a:p>
            <a:r>
              <a:rPr lang="en-US" dirty="0" smtClean="0"/>
              <a:t>They have taken Neuroscience and added multiple components making it multi-disciplinary.  </a:t>
            </a:r>
          </a:p>
          <a:p>
            <a:endParaRPr lang="en-US" dirty="0"/>
          </a:p>
          <a:p>
            <a:r>
              <a:rPr lang="en-US" dirty="0" smtClean="0"/>
              <a:t>Mechanical engineering, advanced physics, biology, chemistry. </a:t>
            </a:r>
          </a:p>
          <a:p>
            <a:endParaRPr lang="en-US" dirty="0" smtClean="0"/>
          </a:p>
          <a:p>
            <a:r>
              <a:rPr lang="en-US" dirty="0" smtClean="0"/>
              <a:t>Major breakthroughs happened in 2004-present </a:t>
            </a:r>
          </a:p>
          <a:p>
            <a:r>
              <a:rPr lang="en-US" dirty="0" smtClean="0"/>
              <a:t>Mind and the mouse. </a:t>
            </a:r>
            <a:endParaRPr lang="en-US" dirty="0"/>
          </a:p>
          <a:p>
            <a:r>
              <a:rPr lang="en-US" dirty="0" smtClean="0"/>
              <a:t>What have they done? </a:t>
            </a:r>
          </a:p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www.youtube.com/watch?v=ogBX18maUiM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110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Term </a:t>
            </a:r>
          </a:p>
          <a:p>
            <a:endParaRPr lang="en-US" dirty="0"/>
          </a:p>
          <a:p>
            <a:r>
              <a:rPr lang="en-US" dirty="0" smtClean="0"/>
              <a:t>Will increase the standard of living for the severely disabled. </a:t>
            </a:r>
          </a:p>
          <a:p>
            <a:r>
              <a:rPr lang="en-US" dirty="0" smtClean="0"/>
              <a:t>Advance the technology of computer sciences.  </a:t>
            </a:r>
          </a:p>
          <a:p>
            <a:r>
              <a:rPr lang="en-US" dirty="0" smtClean="0"/>
              <a:t>Create a new market which did not exist before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Long term </a:t>
            </a:r>
          </a:p>
          <a:p>
            <a:r>
              <a:rPr lang="en-US" dirty="0" smtClean="0"/>
              <a:t>Who knows ??</a:t>
            </a:r>
          </a:p>
          <a:p>
            <a:r>
              <a:rPr lang="en-US" dirty="0" smtClean="0"/>
              <a:t>The advancement of science </a:t>
            </a:r>
          </a:p>
          <a:p>
            <a:r>
              <a:rPr lang="en-US" dirty="0" smtClean="0"/>
              <a:t>Creation of the practical use of robotics. </a:t>
            </a:r>
          </a:p>
          <a:p>
            <a:pPr marL="11430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729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800</TotalTime>
  <Words>163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Breakthroughs in Modern Science </vt:lpstr>
      <vt:lpstr>The field of Neuroscience  </vt:lpstr>
      <vt:lpstr> BrainGate </vt:lpstr>
      <vt:lpstr>What does this mean?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Breakthroughs in Modern Science</dc:title>
  <dc:creator>Dj Bhate</dc:creator>
  <cp:lastModifiedBy>Tasso Kanavos</cp:lastModifiedBy>
  <cp:revision>9</cp:revision>
  <dcterms:created xsi:type="dcterms:W3CDTF">2013-10-22T04:52:56Z</dcterms:created>
  <dcterms:modified xsi:type="dcterms:W3CDTF">2013-10-23T19:32:25Z</dcterms:modified>
</cp:coreProperties>
</file>