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B3C12C-82B2-4930-83F7-33303A866E2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B6F1BD-7296-4D86-BE70-289B4D2AC3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on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153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13 Colonies of British America were colonies of England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Each colony was independent of the other, with its own governor and its own legislature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Colonists identified themselves with their colony, rather than an American or an Englishman.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colony was a jewel for England as it provided many raw materials as well as a market to sell finished goods.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British saw the American colonists as troublesome and argumentative. Americans saw the British as controlling and unreasonable.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685800"/>
          </a:xfrm>
        </p:spPr>
        <p:txBody>
          <a:bodyPr/>
          <a:lstStyle/>
          <a:p>
            <a:r>
              <a:rPr lang="en-US" dirty="0" smtClean="0"/>
              <a:t>The 13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3429000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Massachusetts</a:t>
            </a:r>
          </a:p>
          <a:p>
            <a:r>
              <a:rPr lang="en-US" sz="2400" dirty="0" smtClean="0"/>
              <a:t>New Hampshire</a:t>
            </a:r>
          </a:p>
          <a:p>
            <a:r>
              <a:rPr lang="en-US" sz="2400" dirty="0" smtClean="0"/>
              <a:t>New York</a:t>
            </a:r>
          </a:p>
          <a:p>
            <a:r>
              <a:rPr lang="en-US" sz="2400" dirty="0" smtClean="0"/>
              <a:t>Rhode island</a:t>
            </a:r>
          </a:p>
          <a:p>
            <a:r>
              <a:rPr lang="en-US" sz="2400" dirty="0" smtClean="0"/>
              <a:t> Connecticut</a:t>
            </a:r>
          </a:p>
          <a:p>
            <a:r>
              <a:rPr lang="en-US" sz="2400" dirty="0" smtClean="0"/>
              <a:t>Pennsylvania</a:t>
            </a:r>
          </a:p>
          <a:p>
            <a:r>
              <a:rPr lang="en-US" sz="2400" dirty="0" smtClean="0"/>
              <a:t>New Jersey</a:t>
            </a:r>
          </a:p>
          <a:p>
            <a:r>
              <a:rPr lang="en-US" sz="2400" dirty="0" smtClean="0"/>
              <a:t>Maryland</a:t>
            </a:r>
          </a:p>
          <a:p>
            <a:r>
              <a:rPr lang="en-US" sz="2400" dirty="0" smtClean="0"/>
              <a:t>Virginia</a:t>
            </a:r>
          </a:p>
          <a:p>
            <a:r>
              <a:rPr lang="en-US" sz="2400" dirty="0" smtClean="0"/>
              <a:t>North Carolina</a:t>
            </a:r>
          </a:p>
          <a:p>
            <a:r>
              <a:rPr lang="en-US" sz="2400" dirty="0" smtClean="0"/>
              <a:t>South Carolina</a:t>
            </a:r>
          </a:p>
          <a:p>
            <a:r>
              <a:rPr lang="en-US" sz="2400" dirty="0" smtClean="0"/>
              <a:t>Georgia</a:t>
            </a:r>
          </a:p>
          <a:p>
            <a:r>
              <a:rPr lang="en-US" sz="2400" dirty="0" smtClean="0"/>
              <a:t>Delaware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57200"/>
            <a:ext cx="4038600" cy="598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events lead up to the Revolution? The 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153400" cy="5867400"/>
          </a:xfrm>
        </p:spPr>
        <p:txBody>
          <a:bodyPr/>
          <a:lstStyle/>
          <a:p>
            <a:r>
              <a:rPr lang="en-US" dirty="0" smtClean="0"/>
              <a:t>Enlightened thinkers: Locke, Hobbes, Rousseau and others inspire men like Benjamin Franklin, John Adams, and Thomas Jefferson.</a:t>
            </a:r>
          </a:p>
          <a:p>
            <a:pPr lvl="1"/>
            <a:r>
              <a:rPr lang="en-US" dirty="0" smtClean="0"/>
              <a:t>Enlightened thinkers argue for the power of human reason and science, freedom from tyrannical government and religious persecution.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Locke states: Government is only legitimate if it protects the rights of the people (life, liberty, and pursuit of prosperity).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government does not, the people have the right to overthrow it.</a:t>
            </a:r>
          </a:p>
          <a:p>
            <a:pPr lvl="2"/>
            <a:r>
              <a:rPr lang="en-US" i="1" dirty="0" smtClean="0"/>
              <a:t>Why might these thoughts provoke uprising and the desire for change amongst the American people?</a:t>
            </a:r>
          </a:p>
          <a:p>
            <a:pPr lvl="2"/>
            <a:endParaRPr lang="en-US" i="1" dirty="0" smtClean="0"/>
          </a:p>
          <a:p>
            <a:pPr lvl="2"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piece: Enlightenment thinkers: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article.</a:t>
            </a:r>
          </a:p>
          <a:p>
            <a:r>
              <a:rPr lang="en-US" dirty="0" smtClean="0"/>
              <a:t>Pull out (highlight) important arguments and ideas from the various thinkers.</a:t>
            </a:r>
          </a:p>
          <a:p>
            <a:r>
              <a:rPr lang="en-US" dirty="0" smtClean="0"/>
              <a:t>Answer </a:t>
            </a:r>
            <a:r>
              <a:rPr lang="en-US" smtClean="0"/>
              <a:t>questions 1 </a:t>
            </a:r>
            <a:r>
              <a:rPr lang="en-US" dirty="0" smtClean="0"/>
              <a:t>– 6</a:t>
            </a:r>
          </a:p>
          <a:p>
            <a:endParaRPr lang="en-US" dirty="0" smtClean="0"/>
          </a:p>
          <a:p>
            <a:r>
              <a:rPr lang="en-US" dirty="0" smtClean="0"/>
              <a:t>Prior to exiting class answer</a:t>
            </a:r>
          </a:p>
          <a:p>
            <a:pPr lvl="1"/>
            <a:r>
              <a:rPr lang="en-US" dirty="0" smtClean="0"/>
              <a:t>Which Enlightenment thinker’s ideas do you find the most “enlightened” in terms of improving the position of the common man? Why do you believe this? 2-3 points.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rgbClr val="17365D"/>
      </a:dk1>
      <a:lt1>
        <a:srgbClr val="E8EFF9"/>
      </a:lt1>
      <a:dk2>
        <a:srgbClr val="1F497D"/>
      </a:dk2>
      <a:lt2>
        <a:srgbClr val="1F497D"/>
      </a:lt2>
      <a:accent1>
        <a:srgbClr val="17365D"/>
      </a:accent1>
      <a:accent2>
        <a:srgbClr val="8DB3E2"/>
      </a:accent2>
      <a:accent3>
        <a:srgbClr val="8DB3E2"/>
      </a:accent3>
      <a:accent4>
        <a:srgbClr val="8064A2"/>
      </a:accent4>
      <a:accent5>
        <a:srgbClr val="4BACC6"/>
      </a:accent5>
      <a:accent6>
        <a:srgbClr val="95B3D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162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The American Revolution</vt:lpstr>
      <vt:lpstr>Background on the Americas</vt:lpstr>
      <vt:lpstr>The 13 colonies</vt:lpstr>
      <vt:lpstr>What events lead up to the Revolution? The enlightenment</vt:lpstr>
      <vt:lpstr>Reading piece: Enlightenment thinkers: a Review</vt:lpstr>
    </vt:vector>
  </TitlesOfParts>
  <Company>Collingwood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Computer Services</dc:creator>
  <cp:lastModifiedBy>Tasso Kanavos</cp:lastModifiedBy>
  <cp:revision>3</cp:revision>
  <dcterms:created xsi:type="dcterms:W3CDTF">2011-02-21T05:50:45Z</dcterms:created>
  <dcterms:modified xsi:type="dcterms:W3CDTF">2014-03-04T20:22:17Z</dcterms:modified>
</cp:coreProperties>
</file>